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8" autoAdjust="0"/>
    <p:restoredTop sz="94660"/>
  </p:normalViewPr>
  <p:slideViewPr>
    <p:cSldViewPr snapToGrid="0">
      <p:cViewPr varScale="1">
        <p:scale>
          <a:sx n="84" d="100"/>
          <a:sy n="84" d="100"/>
        </p:scale>
        <p:origin x="86" y="1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78454A-4DE0-40E0-87B3-A663C9C787F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614B8695-FD42-4D4F-B7D9-3BC91D0DD4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879B498-3C83-4CB9-9730-8E7344B16B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08984B0-AA05-4F24-98D7-C6A81C7138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5335DEB-DC91-4D92-9388-D9AF73D40D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310325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3CE1E70-3DD6-4F73-8FC4-78896DE30C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CE19AAB9-FF30-418E-A739-916950E8DA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FC7FDE9-444E-484B-8487-6542F3C62C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28CF539-6D3A-4E2E-835D-5206E7A51A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61ECD4F-A29C-4AB9-BC16-3B37FBBC48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060865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9EF62FAB-F4B3-4945-B9DA-2DB8E5F58D4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77BFB1F-E1C6-425B-B50A-3617D0AD06F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7F211F2-C89B-4F8B-B971-464AC74871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6C31FFA-99FF-4E08-A852-CE08D0CFD5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34BA869F-C04F-41A2-B2D6-AA28E0BE78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089803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8B7A48-5A68-447F-9E5B-7587B40B68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C784DD4-08FC-4D6D-9824-A45EBBF475A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C78F51B-CEA4-4C2A-B780-AC03A9694D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5ECD54A-91E7-4A2F-A96F-116466E630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828B1DB-4C88-4AA1-A65D-C10C2D69CD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597372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3CA46D3-9E3D-4E2B-A294-94E4A6D915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A30BDAED-F1EC-49B0-BAE2-6F96E6D0F95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39D8F5A-D3C8-4C9D-985E-8CD407AECA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DC6AF1A-51FF-4D77-A7E3-372DDC057C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B0E9712-9077-4FC0-9C08-EAB2DCF13F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638257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5B27EEF-FE98-4562-BD65-4B529B5A9E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4DAD115-6EFD-49DD-974E-FF555A03936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9D3FE778-57AD-4709-A737-26D4EFADE8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D99B7D6F-78D8-4D2D-9C8C-48B7E60240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07BD9762-B2B0-474A-A914-7A8485B69A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1807A1A9-ED45-480B-8288-7AA1A0BEAB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27391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F400809-ABF4-469E-9B0B-B802A84353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AEFB6E98-17FE-441A-8FEB-8B5DDA9332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F3A753F9-4A24-4402-8179-E3A0ACFF54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AEDEE848-9368-45DD-B508-98D31294D1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362DE10D-056D-4740-BC30-57125D1F43C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98D9DCEC-579B-4F9C-A2EA-B4F73CA714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22E446FE-D829-4E7C-9F2C-B262C5B7BA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F2D4220A-8D02-488D-AD16-93BB617E16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975819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E96279-AB36-4043-B6DA-2ADD517C5B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654CD4CF-4B95-490A-BE3C-F1DFDE3207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8D9CAFF3-C2FB-48E4-8E1A-D014D1E61B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1AEB54BD-1AFA-4885-8367-73FF11575C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48737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0E79712D-C8D0-4F75-849C-AA074025D8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2E42E534-244E-4BAD-8B4F-D90D00CC9D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197A5390-A21B-43BA-A0F5-F0F63F9F80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071005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A1CA953-7761-4D58-B1FB-E8BC76DC8A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5DE7A20-2206-464F-AA5B-F96718238C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C3B457C7-B8F4-493B-9DE6-87ACDC98DE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BAF40D9C-8D48-4BB5-BB6B-7028E70FA0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DE42FF15-41D9-4DF9-B47E-7E4A13405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0F587F72-0C02-42A2-9CD4-799923A013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00029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BDBB54-9AE7-42C2-B371-33AB426A39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235ADACA-0D85-4250-A6BC-4433AE85433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FCFB392A-9100-44C9-AE33-71F7F95C30C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E0BB5D28-9AC6-4057-AFCA-D833A35D97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FFEFF822-13D4-40A4-BAC8-1FFA811313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0425A26-4121-4B63-AB9D-485F1D7C6F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142555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F285DD47-6936-4A27-A334-C3F5DD8165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EED98A2-0703-4CD5-B0EC-D73E0D6A562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E0AE920-9F84-4C14-B0D6-E713F11B148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77E699-A60B-403A-BE87-FBE0546D70C2}" type="datetimeFigureOut">
              <a:rPr lang="de-DE" smtClean="0"/>
              <a:t>23.11.2019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FC0A3C8-C6A1-42AD-BEC2-D285BDB0983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8508F833-4C87-4E0B-88DC-1AD0E1BA1E9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8544AA-B213-4873-9888-CBF7AA1609D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562800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hteck 4">
            <a:extLst>
              <a:ext uri="{FF2B5EF4-FFF2-40B4-BE49-F238E27FC236}">
                <a16:creationId xmlns:a16="http://schemas.microsoft.com/office/drawing/2014/main" id="{8B5EE6CD-1F0D-44B1-B987-E72A4856992D}"/>
              </a:ext>
            </a:extLst>
          </p:cNvPr>
          <p:cNvSpPr/>
          <p:nvPr/>
        </p:nvSpPr>
        <p:spPr>
          <a:xfrm>
            <a:off x="4981709" y="1005758"/>
            <a:ext cx="1901952" cy="5029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Element names</a:t>
            </a:r>
          </a:p>
        </p:txBody>
      </p:sp>
      <p:sp>
        <p:nvSpPr>
          <p:cNvPr id="6" name="Rechteck 5">
            <a:extLst>
              <a:ext uri="{FF2B5EF4-FFF2-40B4-BE49-F238E27FC236}">
                <a16:creationId xmlns:a16="http://schemas.microsoft.com/office/drawing/2014/main" id="{A106A927-4092-47CC-B39D-FB7827484A55}"/>
              </a:ext>
            </a:extLst>
          </p:cNvPr>
          <p:cNvSpPr/>
          <p:nvPr/>
        </p:nvSpPr>
        <p:spPr>
          <a:xfrm>
            <a:off x="1645672" y="1005758"/>
            <a:ext cx="1901952" cy="5029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0 = left pole</a:t>
            </a:r>
          </a:p>
        </p:txBody>
      </p:sp>
      <p:sp>
        <p:nvSpPr>
          <p:cNvPr id="7" name="Rechteck 6">
            <a:extLst>
              <a:ext uri="{FF2B5EF4-FFF2-40B4-BE49-F238E27FC236}">
                <a16:creationId xmlns:a16="http://schemas.microsoft.com/office/drawing/2014/main" id="{65775B6C-2A21-4358-AC1C-C8C3D2C03AF0}"/>
              </a:ext>
            </a:extLst>
          </p:cNvPr>
          <p:cNvSpPr/>
          <p:nvPr/>
        </p:nvSpPr>
        <p:spPr>
          <a:xfrm>
            <a:off x="8317746" y="1005758"/>
            <a:ext cx="1901952" cy="5029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1 = right pole</a:t>
            </a:r>
          </a:p>
        </p:txBody>
      </p:sp>
      <p:sp>
        <p:nvSpPr>
          <p:cNvPr id="8" name="Rechteck 7">
            <a:extLst>
              <a:ext uri="{FF2B5EF4-FFF2-40B4-BE49-F238E27FC236}">
                <a16:creationId xmlns:a16="http://schemas.microsoft.com/office/drawing/2014/main" id="{61F10F91-3CCE-4D73-9E45-582C45043BB5}"/>
              </a:ext>
            </a:extLst>
          </p:cNvPr>
          <p:cNvSpPr/>
          <p:nvPr/>
        </p:nvSpPr>
        <p:spPr>
          <a:xfrm>
            <a:off x="8487098" y="5674142"/>
            <a:ext cx="2324348" cy="8595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/>
              <a:t>Column indicating the „preferred“ pole of the construct:</a:t>
            </a:r>
          </a:p>
          <a:p>
            <a:pPr algn="ctr"/>
            <a:r>
              <a:rPr lang="de-DE" sz="1200" dirty="0"/>
              <a:t>0 = left pole is preferred</a:t>
            </a:r>
          </a:p>
          <a:p>
            <a:pPr algn="ctr"/>
            <a:r>
              <a:rPr lang="de-DE" sz="1200" dirty="0"/>
              <a:t>1 = right pole is preferred</a:t>
            </a:r>
          </a:p>
        </p:txBody>
      </p:sp>
      <p:sp>
        <p:nvSpPr>
          <p:cNvPr id="9" name="Rechteck 8">
            <a:extLst>
              <a:ext uri="{FF2B5EF4-FFF2-40B4-BE49-F238E27FC236}">
                <a16:creationId xmlns:a16="http://schemas.microsoft.com/office/drawing/2014/main" id="{62D02863-2980-4B9F-A1C3-150A8BF38FF3}"/>
              </a:ext>
            </a:extLst>
          </p:cNvPr>
          <p:cNvSpPr/>
          <p:nvPr/>
        </p:nvSpPr>
        <p:spPr>
          <a:xfrm>
            <a:off x="4861064" y="5728426"/>
            <a:ext cx="2324348" cy="8143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/>
              <a:t>Valid ratings:</a:t>
            </a:r>
          </a:p>
          <a:p>
            <a:pPr algn="ctr"/>
            <a:r>
              <a:rPr lang="de-DE" sz="1200" dirty="0"/>
              <a:t>0 = left pole applies</a:t>
            </a:r>
          </a:p>
          <a:p>
            <a:pPr algn="ctr"/>
            <a:r>
              <a:rPr lang="de-DE" sz="1200" dirty="0"/>
              <a:t>1 = right pole applies</a:t>
            </a:r>
          </a:p>
          <a:p>
            <a:pPr algn="ctr"/>
            <a:r>
              <a:rPr lang="de-DE" sz="1200" dirty="0"/>
              <a:t>NA = missing value</a:t>
            </a:r>
          </a:p>
        </p:txBody>
      </p:sp>
      <p:pic>
        <p:nvPicPr>
          <p:cNvPr id="10" name="Grafik 9">
            <a:extLst>
              <a:ext uri="{FF2B5EF4-FFF2-40B4-BE49-F238E27FC236}">
                <a16:creationId xmlns:a16="http://schemas.microsoft.com/office/drawing/2014/main" id="{6E7F02E6-9816-463A-BBC0-84A4FB67B7D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0553" y="1728052"/>
            <a:ext cx="9430893" cy="3737202"/>
          </a:xfrm>
          <a:prstGeom prst="rect">
            <a:avLst/>
          </a:prstGeom>
        </p:spPr>
      </p:pic>
      <p:cxnSp>
        <p:nvCxnSpPr>
          <p:cNvPr id="12" name="Gerade Verbindung mit Pfeil 11">
            <a:extLst>
              <a:ext uri="{FF2B5EF4-FFF2-40B4-BE49-F238E27FC236}">
                <a16:creationId xmlns:a16="http://schemas.microsoft.com/office/drawing/2014/main" id="{8F304CE1-C07E-4A42-81C4-39815BC7E037}"/>
              </a:ext>
            </a:extLst>
          </p:cNvPr>
          <p:cNvCxnSpPr>
            <a:cxnSpLocks/>
            <a:stCxn id="9" idx="0"/>
          </p:cNvCxnSpPr>
          <p:nvPr/>
        </p:nvCxnSpPr>
        <p:spPr>
          <a:xfrm flipH="1" flipV="1">
            <a:off x="5806440" y="4873754"/>
            <a:ext cx="216798" cy="8546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Gerade Verbindung mit Pfeil 13">
            <a:extLst>
              <a:ext uri="{FF2B5EF4-FFF2-40B4-BE49-F238E27FC236}">
                <a16:creationId xmlns:a16="http://schemas.microsoft.com/office/drawing/2014/main" id="{64D3DE5F-65EB-4F37-8E00-D2D4729FA2F6}"/>
              </a:ext>
            </a:extLst>
          </p:cNvPr>
          <p:cNvCxnSpPr>
            <a:stCxn id="9" idx="0"/>
          </p:cNvCxnSpPr>
          <p:nvPr/>
        </p:nvCxnSpPr>
        <p:spPr>
          <a:xfrm flipV="1">
            <a:off x="6023238" y="5221224"/>
            <a:ext cx="642738" cy="5072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Gerade Verbindung mit Pfeil 14">
            <a:extLst>
              <a:ext uri="{FF2B5EF4-FFF2-40B4-BE49-F238E27FC236}">
                <a16:creationId xmlns:a16="http://schemas.microsoft.com/office/drawing/2014/main" id="{BF3D7650-D459-4A89-BA33-2C9BBB3CACD8}"/>
              </a:ext>
            </a:extLst>
          </p:cNvPr>
          <p:cNvCxnSpPr>
            <a:cxnSpLocks/>
            <a:stCxn id="9" idx="0"/>
          </p:cNvCxnSpPr>
          <p:nvPr/>
        </p:nvCxnSpPr>
        <p:spPr>
          <a:xfrm flipH="1" flipV="1">
            <a:off x="5145414" y="5343240"/>
            <a:ext cx="877824" cy="38518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Gerade Verbindung mit Pfeil 20">
            <a:extLst>
              <a:ext uri="{FF2B5EF4-FFF2-40B4-BE49-F238E27FC236}">
                <a16:creationId xmlns:a16="http://schemas.microsoft.com/office/drawing/2014/main" id="{85117EFF-D650-4BD5-9AF8-CD401E04AE53}"/>
              </a:ext>
            </a:extLst>
          </p:cNvPr>
          <p:cNvCxnSpPr>
            <a:cxnSpLocks/>
            <a:stCxn id="6" idx="2"/>
          </p:cNvCxnSpPr>
          <p:nvPr/>
        </p:nvCxnSpPr>
        <p:spPr>
          <a:xfrm>
            <a:off x="2596648" y="1508678"/>
            <a:ext cx="1277608" cy="50275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Gerade Verbindung mit Pfeil 24">
            <a:extLst>
              <a:ext uri="{FF2B5EF4-FFF2-40B4-BE49-F238E27FC236}">
                <a16:creationId xmlns:a16="http://schemas.microsoft.com/office/drawing/2014/main" id="{2B2D2D03-97EC-412B-83ED-8E5CC6510876}"/>
              </a:ext>
            </a:extLst>
          </p:cNvPr>
          <p:cNvCxnSpPr>
            <a:cxnSpLocks/>
            <a:stCxn id="7" idx="2"/>
          </p:cNvCxnSpPr>
          <p:nvPr/>
        </p:nvCxnSpPr>
        <p:spPr>
          <a:xfrm flipH="1">
            <a:off x="8558784" y="1508678"/>
            <a:ext cx="709938" cy="4024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Gerade Verbindung mit Pfeil 32">
            <a:extLst>
              <a:ext uri="{FF2B5EF4-FFF2-40B4-BE49-F238E27FC236}">
                <a16:creationId xmlns:a16="http://schemas.microsoft.com/office/drawing/2014/main" id="{A69E5A00-B8FE-4B6C-88E2-923F3C67701E}"/>
              </a:ext>
            </a:extLst>
          </p:cNvPr>
          <p:cNvCxnSpPr>
            <a:cxnSpLocks/>
            <a:stCxn id="5" idx="2"/>
          </p:cNvCxnSpPr>
          <p:nvPr/>
        </p:nvCxnSpPr>
        <p:spPr>
          <a:xfrm flipH="1">
            <a:off x="4517139" y="1508678"/>
            <a:ext cx="1415546" cy="46948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Gerade Verbindung mit Pfeil 36">
            <a:extLst>
              <a:ext uri="{FF2B5EF4-FFF2-40B4-BE49-F238E27FC236}">
                <a16:creationId xmlns:a16="http://schemas.microsoft.com/office/drawing/2014/main" id="{0882B80F-C27A-4B1F-8310-D9369FEF75D3}"/>
              </a:ext>
            </a:extLst>
          </p:cNvPr>
          <p:cNvCxnSpPr>
            <a:cxnSpLocks/>
            <a:stCxn id="5" idx="2"/>
          </p:cNvCxnSpPr>
          <p:nvPr/>
        </p:nvCxnSpPr>
        <p:spPr>
          <a:xfrm>
            <a:off x="5932685" y="1508678"/>
            <a:ext cx="239515" cy="4024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Gerade Verbindung mit Pfeil 39">
            <a:extLst>
              <a:ext uri="{FF2B5EF4-FFF2-40B4-BE49-F238E27FC236}">
                <a16:creationId xmlns:a16="http://schemas.microsoft.com/office/drawing/2014/main" id="{854440D5-60CA-46D0-9A0C-27D86B035FFA}"/>
              </a:ext>
            </a:extLst>
          </p:cNvPr>
          <p:cNvCxnSpPr>
            <a:cxnSpLocks/>
            <a:stCxn id="5" idx="2"/>
          </p:cNvCxnSpPr>
          <p:nvPr/>
        </p:nvCxnSpPr>
        <p:spPr>
          <a:xfrm>
            <a:off x="5932685" y="1508678"/>
            <a:ext cx="1548878" cy="4024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Gerade Verbindung mit Pfeil 43">
            <a:extLst>
              <a:ext uri="{FF2B5EF4-FFF2-40B4-BE49-F238E27FC236}">
                <a16:creationId xmlns:a16="http://schemas.microsoft.com/office/drawing/2014/main" id="{B817A595-DAB1-4493-BC21-750BDFB9C59B}"/>
              </a:ext>
            </a:extLst>
          </p:cNvPr>
          <p:cNvCxnSpPr>
            <a:cxnSpLocks/>
            <a:stCxn id="8" idx="0"/>
          </p:cNvCxnSpPr>
          <p:nvPr/>
        </p:nvCxnSpPr>
        <p:spPr>
          <a:xfrm flipV="1">
            <a:off x="9649272" y="5343240"/>
            <a:ext cx="696671" cy="3309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Gerade Verbindung mit Pfeil 46">
            <a:extLst>
              <a:ext uri="{FF2B5EF4-FFF2-40B4-BE49-F238E27FC236}">
                <a16:creationId xmlns:a16="http://schemas.microsoft.com/office/drawing/2014/main" id="{E9BDE21F-1369-4B10-AEC4-71B92A6B86DE}"/>
              </a:ext>
            </a:extLst>
          </p:cNvPr>
          <p:cNvCxnSpPr>
            <a:cxnSpLocks/>
            <a:stCxn id="8" idx="0"/>
          </p:cNvCxnSpPr>
          <p:nvPr/>
        </p:nvCxnSpPr>
        <p:spPr>
          <a:xfrm flipV="1">
            <a:off x="9649272" y="4087368"/>
            <a:ext cx="724786" cy="158677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Rechteck 53">
            <a:extLst>
              <a:ext uri="{FF2B5EF4-FFF2-40B4-BE49-F238E27FC236}">
                <a16:creationId xmlns:a16="http://schemas.microsoft.com/office/drawing/2014/main" id="{DD0394F2-5112-4264-ABDA-1E1A01D8989A}"/>
              </a:ext>
            </a:extLst>
          </p:cNvPr>
          <p:cNvSpPr/>
          <p:nvPr/>
        </p:nvSpPr>
        <p:spPr>
          <a:xfrm>
            <a:off x="1711398" y="5674142"/>
            <a:ext cx="2065073" cy="5029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Labels of left poles </a:t>
            </a:r>
          </a:p>
        </p:txBody>
      </p:sp>
      <p:cxnSp>
        <p:nvCxnSpPr>
          <p:cNvPr id="55" name="Gerade Verbindung mit Pfeil 54">
            <a:extLst>
              <a:ext uri="{FF2B5EF4-FFF2-40B4-BE49-F238E27FC236}">
                <a16:creationId xmlns:a16="http://schemas.microsoft.com/office/drawing/2014/main" id="{8DA9CEB0-8B8C-4998-BB97-5F568985CFBB}"/>
              </a:ext>
            </a:extLst>
          </p:cNvPr>
          <p:cNvCxnSpPr>
            <a:cxnSpLocks/>
            <a:stCxn id="54" idx="0"/>
          </p:cNvCxnSpPr>
          <p:nvPr/>
        </p:nvCxnSpPr>
        <p:spPr>
          <a:xfrm flipH="1" flipV="1">
            <a:off x="2650185" y="5020056"/>
            <a:ext cx="93750" cy="65408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Gerade Verbindung mit Pfeil 57">
            <a:extLst>
              <a:ext uri="{FF2B5EF4-FFF2-40B4-BE49-F238E27FC236}">
                <a16:creationId xmlns:a16="http://schemas.microsoft.com/office/drawing/2014/main" id="{E6C4F813-C56F-44FC-8E9D-934874C7A772}"/>
              </a:ext>
            </a:extLst>
          </p:cNvPr>
          <p:cNvCxnSpPr>
            <a:cxnSpLocks/>
            <a:stCxn id="54" idx="0"/>
          </p:cNvCxnSpPr>
          <p:nvPr/>
        </p:nvCxnSpPr>
        <p:spPr>
          <a:xfrm flipV="1">
            <a:off x="2743935" y="5343240"/>
            <a:ext cx="843466" cy="3309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Gerade Verbindung mit Pfeil 62">
            <a:extLst>
              <a:ext uri="{FF2B5EF4-FFF2-40B4-BE49-F238E27FC236}">
                <a16:creationId xmlns:a16="http://schemas.microsoft.com/office/drawing/2014/main" id="{5D7F6D1C-5E89-42F5-9CD4-8AFA3ABDACB3}"/>
              </a:ext>
            </a:extLst>
          </p:cNvPr>
          <p:cNvCxnSpPr>
            <a:cxnSpLocks/>
            <a:stCxn id="54" idx="0"/>
          </p:cNvCxnSpPr>
          <p:nvPr/>
        </p:nvCxnSpPr>
        <p:spPr>
          <a:xfrm flipV="1">
            <a:off x="2743935" y="4224528"/>
            <a:ext cx="152400" cy="14496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574512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54</Words>
  <Application>Microsoft Office PowerPoint</Application>
  <PresentationFormat>Breitbild</PresentationFormat>
  <Paragraphs>11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Mark Heckmann</dc:creator>
  <cp:lastModifiedBy>Mark Heckmann</cp:lastModifiedBy>
  <cp:revision>3</cp:revision>
  <dcterms:created xsi:type="dcterms:W3CDTF">2019-11-23T16:56:39Z</dcterms:created>
  <dcterms:modified xsi:type="dcterms:W3CDTF">2019-11-23T21:09:58Z</dcterms:modified>
</cp:coreProperties>
</file>

<file path=docProps/thumbnail.jpeg>
</file>