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466256bc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466256bc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622c74bd.xlsx"/></Relationships>
</file>

<file path=ppt/charts/chartb3e466256bc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bar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466256bc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2017-09-08T11:18:49Z</dcterms:modified>
  <cp:category/>
</cp:coreProperties>
</file>

<file path=docProps/thumbnail.jpeg>
</file>