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35" autoAdjust="0"/>
    <p:restoredTop sz="94660"/>
  </p:normalViewPr>
  <p:slideViewPr>
    <p:cSldViewPr snapToGrid="0">
      <p:cViewPr varScale="1">
        <p:scale>
          <a:sx n="86" d="100"/>
          <a:sy n="86" d="100"/>
        </p:scale>
        <p:origin x="259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29849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8419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35515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7067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7473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8033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040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0459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23600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966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22042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543128-6B2F-4E1B-8CDA-E6AA3E44DC33}" type="datetimeFigureOut">
              <a:rPr lang="en-US" smtClean="0"/>
              <a:t>8/15/2015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92668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1553592" y="1284657"/>
            <a:ext cx="7350711" cy="3751275"/>
            <a:chOff x="1553592" y="1284657"/>
            <a:chExt cx="7350711" cy="3751275"/>
          </a:xfrm>
        </p:grpSpPr>
        <p:pic>
          <p:nvPicPr>
            <p:cNvPr id="5" name="Picture 6" descr="http://plainicon.com/dboard/userprod/2801_745af/prod_thumb/plainicon.com-45577-256px.png"/>
            <p:cNvPicPr>
              <a:picLocks noChangeAspect="1" noChangeArrowheads="1"/>
            </p:cNvPicPr>
            <p:nvPr/>
          </p:nvPicPr>
          <p:blipFill>
            <a:blip r:embed="rId2">
              <a:duotone>
                <a:schemeClr val="accent3">
                  <a:shade val="45000"/>
                  <a:satMod val="135000"/>
                </a:schemeClr>
                <a:prstClr val="white"/>
              </a:duotone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rot="10800000">
              <a:off x="1553592" y="2503857"/>
              <a:ext cx="2438400" cy="2438400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4" name="Rectangle 3"/>
            <p:cNvSpPr/>
            <p:nvPr/>
          </p:nvSpPr>
          <p:spPr>
            <a:xfrm>
              <a:off x="1553592" y="2379216"/>
              <a:ext cx="2769833" cy="118073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1030" name="Picture 6" descr="http://plainicon.com/dboard/userprod/2801_745af/prod_thumb/plainicon.com-45577-256px.png"/>
            <p:cNvPicPr>
              <a:picLocks noChangeAspect="1" noChangeArrowheads="1"/>
            </p:cNvPicPr>
            <p:nvPr/>
          </p:nvPicPr>
          <p:blipFill>
            <a:blip r:embed="rId2">
              <a:duotone>
                <a:schemeClr val="accent2">
                  <a:shade val="45000"/>
                  <a:satMod val="135000"/>
                </a:schemeClr>
                <a:prstClr val="white"/>
              </a:duotone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553592" y="1284657"/>
              <a:ext cx="2438400" cy="2438400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6" name="TextBox 5"/>
            <p:cNvSpPr txBox="1"/>
            <p:nvPr/>
          </p:nvSpPr>
          <p:spPr>
            <a:xfrm>
              <a:off x="3719743" y="3466272"/>
              <a:ext cx="5184560" cy="15696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600" dirty="0" smtClean="0">
                  <a:solidFill>
                    <a:schemeClr val="bg1">
                      <a:lumMod val="50000"/>
                    </a:schemeClr>
                  </a:solidFill>
                </a:rPr>
                <a:t>entimentr</a:t>
              </a:r>
              <a:endParaRPr lang="en-US" sz="9600" dirty="0">
                <a:solidFill>
                  <a:schemeClr val="bg1">
                    <a:lumMod val="50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696288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University at Buffalo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Tyler</dc:creator>
  <cp:lastModifiedBy>Tyler</cp:lastModifiedBy>
  <cp:revision>4</cp:revision>
  <dcterms:created xsi:type="dcterms:W3CDTF">2015-03-02T05:10:16Z</dcterms:created>
  <dcterms:modified xsi:type="dcterms:W3CDTF">2015-08-16T00:58:02Z</dcterms:modified>
</cp:coreProperties>
</file>

<file path=docProps/thumbnail.jpeg>
</file>